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BF38-FD17-47B7-A146-B851A494215B}" type="datetimeFigureOut">
              <a:rPr lang="en-US" smtClean="0"/>
              <a:pPr/>
              <a:t>04-Apr-20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A0C-AC6D-4AA3-ACC2-BAEE56CE0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BF38-FD17-47B7-A146-B851A494215B}" type="datetimeFigureOut">
              <a:rPr lang="en-US" smtClean="0"/>
              <a:pPr/>
              <a:t>04-Apr-20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A0C-AC6D-4AA3-ACC2-BAEE56CE0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BF38-FD17-47B7-A146-B851A494215B}" type="datetimeFigureOut">
              <a:rPr lang="en-US" smtClean="0"/>
              <a:pPr/>
              <a:t>04-Apr-20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A0C-AC6D-4AA3-ACC2-BAEE56CE0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BF38-FD17-47B7-A146-B851A494215B}" type="datetimeFigureOut">
              <a:rPr lang="en-US" smtClean="0"/>
              <a:pPr/>
              <a:t>04-Apr-20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A0C-AC6D-4AA3-ACC2-BAEE56CE0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BF38-FD17-47B7-A146-B851A494215B}" type="datetimeFigureOut">
              <a:rPr lang="en-US" smtClean="0"/>
              <a:pPr/>
              <a:t>04-Apr-20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A0C-AC6D-4AA3-ACC2-BAEE56CE0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BF38-FD17-47B7-A146-B851A494215B}" type="datetimeFigureOut">
              <a:rPr lang="en-US" smtClean="0"/>
              <a:pPr/>
              <a:t>04-Apr-20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A0C-AC6D-4AA3-ACC2-BAEE56CE0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BF38-FD17-47B7-A146-B851A494215B}" type="datetimeFigureOut">
              <a:rPr lang="en-US" smtClean="0"/>
              <a:pPr/>
              <a:t>04-Apr-20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A0C-AC6D-4AA3-ACC2-BAEE56CE0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BF38-FD17-47B7-A146-B851A494215B}" type="datetimeFigureOut">
              <a:rPr lang="en-US" smtClean="0"/>
              <a:pPr/>
              <a:t>04-Apr-20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A0C-AC6D-4AA3-ACC2-BAEE56CE0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BF38-FD17-47B7-A146-B851A494215B}" type="datetimeFigureOut">
              <a:rPr lang="en-US" smtClean="0"/>
              <a:pPr/>
              <a:t>04-Apr-20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A0C-AC6D-4AA3-ACC2-BAEE56CE0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BF38-FD17-47B7-A146-B851A494215B}" type="datetimeFigureOut">
              <a:rPr lang="en-US" smtClean="0"/>
              <a:pPr/>
              <a:t>04-Apr-20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A0C-AC6D-4AA3-ACC2-BAEE56CE0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BF38-FD17-47B7-A146-B851A494215B}" type="datetimeFigureOut">
              <a:rPr lang="en-US" smtClean="0"/>
              <a:pPr/>
              <a:t>04-Apr-20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58A0C-AC6D-4AA3-ACC2-BAEE56CE0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7BF38-FD17-47B7-A146-B851A494215B}" type="datetimeFigureOut">
              <a:rPr lang="en-US" smtClean="0"/>
              <a:pPr/>
              <a:t>04-Apr-20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58A0C-AC6D-4AA3-ACC2-BAEE56CE0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CHỮ CÁI “ g ”</a:t>
            </a:r>
          </a:p>
          <a:p>
            <a:pPr algn="ctr"/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gối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giường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b725bd5fb2db498510c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7925" y="1600200"/>
            <a:ext cx="4248150" cy="34076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927" y="518160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…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ối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…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iường</a:t>
            </a:r>
            <a:endParaRPr lang="en-US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MẸ ƠI CÔ DẠY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khuyết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85800"/>
            <a:ext cx="4953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iữ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iây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bẩn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cũn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bẩn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ay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24400" y="3443748"/>
            <a:ext cx="4419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Cãi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khôn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vui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miện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thôi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CHỮ CÁI “ g ”</a:t>
            </a:r>
          </a:p>
          <a:p>
            <a:pPr algn="ctr"/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gái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soi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gương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76f0678c68089356ca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1828800"/>
            <a:ext cx="3752850" cy="344269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525780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…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ái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soi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...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ương</a:t>
            </a:r>
            <a:endParaRPr lang="en-US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CHỮ CÁI “ g ”</a:t>
            </a:r>
          </a:p>
          <a:p>
            <a:pPr algn="ctr"/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sân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a475c607c98332dd6b9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1752600"/>
            <a:ext cx="4013985" cy="31337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510540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…à 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tron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sân</a:t>
            </a:r>
            <a:endParaRPr lang="en-US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CHỮ CÁI “ g ”</a:t>
            </a:r>
          </a:p>
          <a:p>
            <a:pPr algn="ctr"/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a681fef6f1720a2c536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1600200"/>
            <a:ext cx="4114799" cy="339836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518160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…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hế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bằn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… …ỗ</a:t>
            </a:r>
            <a:endParaRPr lang="en-US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CHỮ CÁI “ g ”</a:t>
            </a:r>
          </a:p>
          <a:p>
            <a:pPr algn="ctr"/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thúng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d333c347ccc3379d6ed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1828800"/>
            <a:ext cx="4288665" cy="31718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510540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…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ạo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thún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en-US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CHỮ CÁI “ g ”</a:t>
            </a:r>
          </a:p>
          <a:p>
            <a:pPr algn="ctr"/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Gánh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lúa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8e2ad960d6e42dba74f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0636" y="1600200"/>
            <a:ext cx="4572000" cy="324410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14400" y="563880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636" y="4844303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lúa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đồn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en-US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GÁNH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GÁNH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GỒNG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GỒNG</a:t>
            </a:r>
            <a:endParaRPr lang="en-US" sz="4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“g”)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1314173"/>
            <a:ext cx="3886200" cy="5174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gồng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núi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cành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nhanh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bếp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Nấu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nồi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cơm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nếp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61709" y="989141"/>
            <a:ext cx="3733800" cy="5913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cha</a:t>
            </a: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chị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nhanh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bếp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Nấu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nồi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cơm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nếp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81400" y="0"/>
            <a:ext cx="5548745" cy="7648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5"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5"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thềm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líu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lo</a:t>
            </a:r>
          </a:p>
          <a:p>
            <a:pPr marL="0" lvl="5"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mơ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5"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xong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5"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lưng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ong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5"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bắp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tơ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5"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cờ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5"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5"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đầm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5"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Ếch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mèn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5"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5"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5"/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17206" y="0"/>
            <a:ext cx="359860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endParaRPr lang="en-US" sz="4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“g”)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4648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CÁI BỐNG LÀ CÁI BỐNG BANG</a:t>
            </a:r>
          </a:p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khuyết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endParaRPr lang="en-US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endParaRPr lang="en-US" sz="4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Khéo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sẩy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khéo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nấu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cơm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chợ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đườn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trơn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cơn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rào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386</Words>
  <Application>Microsoft Office PowerPoint</Application>
  <PresentationFormat>On-screen Show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Windows User</cp:lastModifiedBy>
  <cp:revision>12</cp:revision>
  <dcterms:created xsi:type="dcterms:W3CDTF">2020-04-03T02:10:30Z</dcterms:created>
  <dcterms:modified xsi:type="dcterms:W3CDTF">2020-04-03T21:41:58Z</dcterms:modified>
</cp:coreProperties>
</file>