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BF38-FD17-47B7-A146-B851A494215B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8A0C-AC6D-4AA3-ACC2-BAEE56CE0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CHỮ CÁI “ g ”</a:t>
            </a:r>
          </a:p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giường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b725bd5fb2db498510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25" y="1600200"/>
            <a:ext cx="4248150" cy="34076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27" y="5181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ối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iường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MẸ ƠI CÔ DẠY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8580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bẩn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cũn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443748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CHỮ CÁI “ g ”</a:t>
            </a:r>
          </a:p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76f0678c68089356ca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828800"/>
            <a:ext cx="3752850" cy="34426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2578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...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ương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CHỮ CÁI “ g ”</a:t>
            </a:r>
          </a:p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a475c607c98332dd6b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752600"/>
            <a:ext cx="4013985" cy="3133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1054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…à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tron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CHỮ CÁI “ g ”</a:t>
            </a:r>
          </a:p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a681fef6f1720a2c53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00200"/>
            <a:ext cx="4114799" cy="33983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181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hế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bằn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 …ỗ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CHỮ CÁI “ g ”</a:t>
            </a:r>
          </a:p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thúng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333c347ccc3379d6e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828800"/>
            <a:ext cx="4288665" cy="3171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1054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ạo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thún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CHỮ CÁI “ g ”</a:t>
            </a:r>
          </a:p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8e2ad960d6e42dba74f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636" y="1600200"/>
            <a:ext cx="4572000" cy="32441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563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636" y="4844303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đồn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GÁNH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GỒNG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GỒNG</a:t>
            </a:r>
            <a:endParaRPr lang="en-US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“g”)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314173"/>
            <a:ext cx="3886200" cy="5174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gồng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cành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nồi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1709" y="989141"/>
            <a:ext cx="3733800" cy="5913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cha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nồi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0"/>
            <a:ext cx="5548745" cy="764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thềm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</a:t>
            </a: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cờ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5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5"/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7206" y="0"/>
            <a:ext cx="359860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“g”)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648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CÁI BỐNG LÀ CÁI BỐNG BANG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sẩy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đườn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trơn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386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Windows User</cp:lastModifiedBy>
  <cp:revision>12</cp:revision>
  <dcterms:created xsi:type="dcterms:W3CDTF">2020-04-03T02:10:30Z</dcterms:created>
  <dcterms:modified xsi:type="dcterms:W3CDTF">2020-04-03T21:41:58Z</dcterms:modified>
</cp:coreProperties>
</file>